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12"/>
    <p:restoredTop sz="95687"/>
  </p:normalViewPr>
  <p:slideViewPr>
    <p:cSldViewPr snapToGrid="0">
      <p:cViewPr>
        <p:scale>
          <a:sx n="139" d="100"/>
          <a:sy n="139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1B813C-BCBB-6E63-912D-676A9F97A1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CB548-05EF-0EC2-A645-A2DF04EDA15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F836A5C-6850-4E48-A91F-70D956E3621D}" type="datetimeFigureOut">
              <a:rPr lang="en-UG"/>
              <a:pPr>
                <a:defRPr/>
              </a:pPr>
              <a:t>22/09/2025</a:t>
            </a:fld>
            <a:endParaRPr lang="en-U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A097FEE-31C7-B59E-973D-C9862DC318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B444B8F-8F42-6E4F-9F88-FC06D80A9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G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16FB3-9E71-F599-1D00-1479F45968B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41675-5544-B1B7-2730-02FEF699BA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010A9EB-4255-F04A-B155-99755AFF03DD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270C129-1336-AB64-0219-C064824AC773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83E8EE-7130-B240-BF99-8813B0E9F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8989-5930-A24C-8B88-1EE96137A4D8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D616198-5631-6A99-7DD9-BAD6D398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43100" y="6140450"/>
            <a:ext cx="57165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29AB9C-3B8F-7EC5-5865-FA7268F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9394336-AE9C-3845-BA37-500BD52735A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67000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BAC39D77-F047-B15D-E2A2-D16DCB617630}"/>
              </a:ext>
            </a:extLst>
          </p:cNvPr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1251971690 h 10000"/>
              <a:gd name="T4" fmla="*/ 2147483646 w 7908"/>
              <a:gd name="T5" fmla="*/ 625985845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412954013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20FD47-3DAD-F4E8-61CE-E048C710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C9AC9-1384-B240-8986-49C1ADDE61A9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DB056D-5779-2D6D-EB30-F17675A3C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EA86FD-AB01-0F17-7FB6-031BAE84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4C08F70-9E72-9142-BF74-53B8E720B619}" type="slidenum">
              <a:rPr lang="en-UG"/>
              <a:pPr>
                <a:defRPr/>
              </a:pPr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836828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D3554B33-131B-206C-7E4B-88809BC46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endParaRPr lang="en-UG" altLang="en-UG" sz="800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D4F0AD4-F478-3CA9-DA0B-159E643BDA48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10F28F8-9BD9-E3D7-85A0-08F58C945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32689-043D-5C47-B202-4C0CF396E865}" type="datetime1">
              <a:rPr lang="en-US" smtClean="0"/>
              <a:t>9/22/25</a:t>
            </a:fld>
            <a:endParaRPr lang="en-UG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C4EA079-5416-5EA8-E686-F4E9B988E67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9867FDB-2B44-A5E0-D388-B20471CC11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08A113A-E88F-4541-A99E-D4239C24381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66896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0519D7CA-13EB-2EC1-0741-5BA3B05E11E8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77316-397B-4CAE-15BA-797396E8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B5B2E-F478-5B4B-A2A7-5374A1B0D3AB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CE98C-C32E-DBA8-B9C8-4851895E9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8986FE-EC26-4EC0-BEAF-E0787C7A9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60070DE-1BD6-B344-A277-634EB263230F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935665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F0314EC3-C3DD-A51E-0735-A96F766F3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DACA3C58-75A3-C7D3-FF31-F42075EF0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G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F31CB70-02C8-F73C-D493-8C9460E1A78E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C34185B-A3ED-F417-E18C-256185A22E0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7B51D-7F66-EF4E-91A9-DA60EA8233CF}" type="datetime1">
              <a:rPr lang="en-US" smtClean="0"/>
              <a:t>9/22/25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1EA20C9F-5662-ED93-7C84-DF305379120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B6D0691-1953-7E02-A13E-54C0A61F02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F611395-EF9C-5F42-B0C6-0446BC9BF297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97919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0754E0E-FCC0-DAB4-7823-9516D87A9D4D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264B7-049C-B068-BB5B-27F652494A3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D5F18-33CA-144D-9A95-610ED11DCB64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55DF48-C39D-6D93-18E4-7D2CD5630E6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C98989-912A-FAAF-98FB-BAE6F2A7B89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B1FCA21-509E-1C4B-ABC0-4C8297EA5BD6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715169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99C44E4-A6C7-72F5-CFEE-90D8E70943D5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F64CCC-61F3-7EEC-DA8C-F8D5128F3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EC784-FF18-0E4F-9D8D-36A61332F326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EAADA8-EE04-3252-9B36-D5322BC17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A3AF0C-65A3-FF8F-0B26-9101A2FF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BC7D662-A4E9-E24E-B056-A5E20B4E379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99650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DF13D1D-EA4A-B3F6-3472-5F8C6C0704B7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3A2769-8269-4752-42BE-F120C3C7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C3A64-D40E-FC49-BF3D-F197D7BEA530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5C0664-B3D6-7044-73F8-19B3CDF5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69012E-1901-0C27-13D3-3F620E84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1329486-734C-2144-8832-0E0BFDDDFEF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16128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EB880D0-7932-22C4-B6E3-6DD387F47C31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>
            <a:lvl1pPr>
              <a:defRPr>
                <a:latin typeface="PT Sans" panose="020B0503020203020204" pitchFamily="34" charset="77"/>
              </a:defRPr>
            </a:lvl1pPr>
            <a:lvl2pPr>
              <a:defRPr>
                <a:latin typeface="PT Sans" panose="020B0503020203020204" pitchFamily="34" charset="77"/>
              </a:defRPr>
            </a:lvl2pPr>
            <a:lvl3pPr>
              <a:defRPr>
                <a:latin typeface="PT Sans" panose="020B0503020203020204" pitchFamily="34" charset="77"/>
              </a:defRPr>
            </a:lvl3pPr>
            <a:lvl4pPr>
              <a:defRPr>
                <a:latin typeface="PT Sans" panose="020B0503020203020204" pitchFamily="34" charset="77"/>
              </a:defRPr>
            </a:lvl4pPr>
            <a:lvl5pPr>
              <a:defRPr>
                <a:latin typeface="PT Sans" panose="020B0503020203020204" pitchFamily="34" charset="77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56DB0E-1950-E7DF-D30A-6ED772231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A615A-557A-EC44-A487-03816BCC5011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D6AD6B-D0D9-393D-1C5F-2CABE1725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43A9621-5BA5-5B49-0382-467053307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C8497BB-E66F-BC46-92AC-A67345678571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9078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4B8E5A1-3BCF-42A0-C4B8-9FD394A49D27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0D2B177-6D57-0585-9EDB-84910DE89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AAAF4-9C60-4747-8EF0-76D68A339427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11D53A-2BED-6F17-CDA6-AE6B6D0BA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038A2D-5C4A-2633-0B16-E261D070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FD58291-97C1-5A4A-8E75-FEE777546A13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36348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1492F98-9F52-1E82-DB9E-0012E8BFF2C7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18BCD-8C8B-C29B-EBFF-2309382F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BBCDF-4555-2E44-9FB3-D01DA414C519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30F1C-7AF8-1C40-7DB4-1362B54A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D8C8F5-42FD-999B-A528-569499420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8B49EDF-4999-004B-8DE9-4A1BA313F2B5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530394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E5FFD56-911C-3EF3-A7B0-4A16EC027578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7C618C-078D-84EC-1660-99B30C13F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BA482-2B78-6E41-B384-14A871F5FD79}" type="datetime1">
              <a:rPr lang="en-US" smtClean="0"/>
              <a:t>9/22/25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69D539-DCB9-220A-F897-713C44AE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2559D9-E767-C1AA-A64E-42C34F64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22207A-01BD-494E-BECE-2AFCE5CD31E4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5931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60416AEA-9AFD-3108-2AA7-F6E043CE2D09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1251971690 h 10000"/>
              <a:gd name="T4" fmla="*/ 2147483646 w 7908"/>
              <a:gd name="T5" fmla="*/ 625985845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412954013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881220-5F17-F32A-60C0-FA5D82DF5FA2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2E0C7DB-C434-554D-924D-1E25A132F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35D2E-3603-404A-9815-C5CEABE8CBAA}" type="datetime1">
              <a:rPr lang="en-US" smtClean="0"/>
              <a:t>9/22/25</a:t>
            </a:fld>
            <a:endParaRPr lang="en-UG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0CF6569-0E21-5836-5FBB-237F53BA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B7E4D1-289E-7C4E-CE6B-DCB3E414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CD74C59-2B33-9A4C-87A9-8DF794BE7842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97752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8ADABAA1-DBBB-99C5-4A9B-1FB6C04D4BD5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1251971690 h 10000"/>
              <a:gd name="T4" fmla="*/ 2147483646 w 7908"/>
              <a:gd name="T5" fmla="*/ 625985845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412954013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122D9C0-3E34-B5B5-7513-19B8A30454CA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145C9EC6-DDFF-97A5-5947-ECE0A6A8B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B7978-C6B6-8545-83EC-DF92CDB7DF91}" type="datetime1">
              <a:rPr lang="en-US" smtClean="0"/>
              <a:t>9/22/25</a:t>
            </a:fld>
            <a:endParaRPr lang="en-UG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078243F-FBB5-379F-F831-AA864EA88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68F08-8911-06BF-F033-51D6FAF3B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2CB7EDF-497A-134E-B5BF-C4156DEFC77C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013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801725C0-EDC1-AA7D-FC74-47E5E4A455D1}"/>
              </a:ext>
            </a:extLst>
          </p:cNvPr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2147483646 w 7908"/>
              <a:gd name="T1" fmla="*/ 2147483646 h 10000"/>
              <a:gd name="T2" fmla="*/ 2147483646 w 7908"/>
              <a:gd name="T3" fmla="*/ 1251971690 h 10000"/>
              <a:gd name="T4" fmla="*/ 2147483646 w 7908"/>
              <a:gd name="T5" fmla="*/ 625985845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412954013 h 10000"/>
              <a:gd name="T12" fmla="*/ 0 w 7908"/>
              <a:gd name="T13" fmla="*/ 2147483646 h 10000"/>
              <a:gd name="T14" fmla="*/ 2147483646 w 7908"/>
              <a:gd name="T15" fmla="*/ 2147483646 h 10000"/>
              <a:gd name="T16" fmla="*/ 2147483646 w 7908"/>
              <a:gd name="T17" fmla="*/ 2147483646 h 10000"/>
              <a:gd name="T18" fmla="*/ 2147483646 w 7908"/>
              <a:gd name="T19" fmla="*/ 2147483646 h 10000"/>
              <a:gd name="T20" fmla="*/ 2147483646 w 7908"/>
              <a:gd name="T21" fmla="*/ 2147483646 h 10000"/>
              <a:gd name="T22" fmla="*/ 2147483646 w 7908"/>
              <a:gd name="T23" fmla="*/ 2147483646 h 10000"/>
              <a:gd name="T24" fmla="*/ 2147483646 w 7908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G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37ADD99-9AA6-56EC-4D4F-14C370B68D6F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C0A0DDF-8D6A-DE05-6CD4-32BC6450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4EF5A-C17A-7948-9B20-E562AB57EC8C}" type="datetime1">
              <a:rPr lang="en-US" smtClean="0"/>
              <a:t>9/22/25</a:t>
            </a:fld>
            <a:endParaRPr lang="en-UG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4C2041F-E0C9-83D0-7DFA-FE8ED7F52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1C10E0B-2CED-42A1-3A75-06F49DB1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77D0395-25AA-6D40-9962-1597C09F39CE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44121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1CD60E7E-2658-F540-0482-348AFB77A996}"/>
              </a:ext>
            </a:extLst>
          </p:cNvPr>
          <p:cNvSpPr/>
          <p:nvPr/>
        </p:nvSpPr>
        <p:spPr>
          <a:xfrm>
            <a:off x="65088" y="6207125"/>
            <a:ext cx="585787" cy="56197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111BB8F-7FBA-B08B-594F-B91B1CE5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5CB3C-D097-6045-A10E-13DAF699124E}" type="datetime1">
              <a:rPr lang="en-US" smtClean="0"/>
              <a:t>9/22/25</a:t>
            </a:fld>
            <a:endParaRPr lang="en-UG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4BD2458-0AB9-D9CE-1988-0E681A639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45FFEE-6587-5F52-F294-B82E3417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13" y="6329363"/>
            <a:ext cx="492125" cy="3460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950CBE-66AF-4949-9D38-AFF3A2B24350}" type="slidenum">
              <a:rPr lang="en-UG"/>
              <a:pPr>
                <a:defRPr/>
              </a:pPr>
              <a:t>‹#›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166334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>
            <a:extLst>
              <a:ext uri="{FF2B5EF4-FFF2-40B4-BE49-F238E27FC236}">
                <a16:creationId xmlns:a16="http://schemas.microsoft.com/office/drawing/2014/main" id="{531A7561-55BE-C4C7-33F1-81BE1FBB4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137" b="85191"/>
          <a:stretch>
            <a:fillRect/>
          </a:stretch>
        </p:blipFill>
        <p:spPr bwMode="auto">
          <a:xfrm>
            <a:off x="2624138" y="1588"/>
            <a:ext cx="651986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0">
            <a:extLst>
              <a:ext uri="{FF2B5EF4-FFF2-40B4-BE49-F238E27FC236}">
                <a16:creationId xmlns:a16="http://schemas.microsoft.com/office/drawing/2014/main" id="{914BB3FC-98E2-FD32-4E36-F4B6611ED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64297" b="85255"/>
          <a:stretch>
            <a:fillRect/>
          </a:stretch>
        </p:blipFill>
        <p:spPr bwMode="auto">
          <a:xfrm>
            <a:off x="0" y="-1588"/>
            <a:ext cx="2862263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9F2D09F3-80EF-9AB1-96F1-6ECEDE41A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title style</a:t>
            </a:r>
            <a:endParaRPr lang="en-US" altLang="en-UG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3970028C-C66D-D01B-B950-B3B3B12A5F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G"/>
              <a:t>Click to edit Master text styles</a:t>
            </a:r>
          </a:p>
          <a:p>
            <a:pPr lvl="1"/>
            <a:r>
              <a:rPr lang="en-GB" altLang="en-UG"/>
              <a:t>Second level</a:t>
            </a:r>
          </a:p>
          <a:p>
            <a:pPr lvl="2"/>
            <a:r>
              <a:rPr lang="en-GB" altLang="en-UG"/>
              <a:t>Third level</a:t>
            </a:r>
          </a:p>
          <a:p>
            <a:pPr lvl="3"/>
            <a:r>
              <a:rPr lang="en-GB" altLang="en-UG"/>
              <a:t>Fourth level</a:t>
            </a:r>
          </a:p>
          <a:p>
            <a:pPr lvl="4"/>
            <a:r>
              <a:rPr lang="en-GB" altLang="en-UG"/>
              <a:t>Fifth level</a:t>
            </a:r>
            <a:endParaRPr lang="en-US" alt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C35E-9228-CE2A-E587-51F097502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59688" y="6135688"/>
            <a:ext cx="879475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D66F4C-7DB5-2341-9891-8102729853E6}" type="datetime1">
              <a:rPr lang="en-US" smtClean="0"/>
              <a:t>9/22/25</a:t>
            </a:fld>
            <a:endParaRPr lang="en-UG" dirty="0"/>
          </a:p>
        </p:txBody>
      </p:sp>
      <p:pic>
        <p:nvPicPr>
          <p:cNvPr id="1031" name="Picture 12">
            <a:extLst>
              <a:ext uri="{FF2B5EF4-FFF2-40B4-BE49-F238E27FC236}">
                <a16:creationId xmlns:a16="http://schemas.microsoft.com/office/drawing/2014/main" id="{25DE79BB-5A1C-FF35-9D9E-FD8BB6EAB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31" b="48769"/>
          <a:stretch>
            <a:fillRect/>
          </a:stretch>
        </p:blipFill>
        <p:spPr bwMode="auto">
          <a:xfrm>
            <a:off x="0" y="6754813"/>
            <a:ext cx="9144000" cy="10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3029D-4526-D0EC-B200-9BDB0985A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accent1"/>
                </a:solidFill>
                <a:latin typeface="PT Sans" panose="020B0503020203020204" pitchFamily="34" charset="77"/>
              </a:defRPr>
            </a:lvl1pPr>
          </a:lstStyle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</p:sldLayoutIdLst>
  <p:hf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2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52BE-B6EC-CDA5-A8CC-8C267F219C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03F00-1B4A-E45B-B8CF-F093028955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994264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C28C-E866-302E-7F46-43442837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4F1E0-2115-27E5-9C38-087D97FFB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C93EB-FE3A-3847-2F3E-8F64D9712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911D3D-9209-404F-9A27-9A31EC689513}" type="datetime1">
              <a:rPr lang="en-US" smtClean="0"/>
              <a:t>9/22/25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DB7CC-831B-7FFA-B8AE-A5D2EB52B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22C1D-7950-1A1A-6B0C-E365AE46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497BB-E66F-BC46-92AC-A67345678571}" type="slidenum">
              <a:rPr lang="en-UG" smtClean="0"/>
              <a:pPr>
                <a:defRPr/>
              </a:pPr>
              <a:t>2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34941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6E94-D56F-2623-0F56-99CDBEBA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E36DB-72C1-56AC-DC4D-7CAF3BE3E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8D895-4D65-0E99-D923-8817FE863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A615A-557A-EC44-A487-03816BCC5011}" type="datetime1">
              <a:rPr lang="en-US" smtClean="0"/>
              <a:t>9/22/25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13C69-C6A5-69A1-509F-6A8EE140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464C4-C0B8-998E-B05A-22114E0E2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497BB-E66F-BC46-92AC-A67345678571}" type="slidenum">
              <a:rPr lang="en-UG" smtClean="0"/>
              <a:pPr>
                <a:defRPr/>
              </a:pPr>
              <a:t>3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589146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D0BF3-B822-C389-8F57-1B623DC2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7C45F-D16F-A168-E722-EBA7FEEF3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82E0-1B37-259B-71EF-EE8A3BA6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7A615A-557A-EC44-A487-03816BCC5011}" type="datetime1">
              <a:rPr lang="en-US" smtClean="0"/>
              <a:t>9/22/25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1BDCA-06AF-2AFD-F37F-06EF7881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The 29th Annual International Management Conference 
Theme: REVOLUTIONIZING SKILLS-BASED EDUCATION FOR SOCIO-ECONOMIC TRANSFORMATION AND EMPLOYABILITY
</a:t>
            </a:r>
            <a:endParaRPr lang="en-UG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FC6B8-26D3-BCDE-33F7-539DE23D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8497BB-E66F-BC46-92AC-A67345678571}" type="slidenum">
              <a:rPr lang="en-UG" smtClean="0"/>
              <a:pPr>
                <a:defRPr/>
              </a:pPr>
              <a:t>4</a:t>
            </a:fld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0078960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A266E8F-7576-F34B-A039-FA005CC323C7}" vid="{B0FE0BAC-DD26-244E-A754-2D75509031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60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Century Gothic</vt:lpstr>
      <vt:lpstr>Arial</vt:lpstr>
      <vt:lpstr>Wingdings 3</vt:lpstr>
      <vt:lpstr>Calibri</vt:lpstr>
      <vt:lpstr>PT Sans</vt:lpstr>
      <vt:lpstr>PT Mono</vt:lpstr>
      <vt:lpstr>Segoe UI</vt:lpstr>
      <vt:lpstr>Times New Roman</vt:lpstr>
      <vt:lpstr>Courier New</vt:lpstr>
      <vt:lpstr>Wisp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 Uer</dc:creator>
  <cp:lastModifiedBy>Mac Uer</cp:lastModifiedBy>
  <cp:revision>7</cp:revision>
  <dcterms:created xsi:type="dcterms:W3CDTF">2025-09-21T07:45:19Z</dcterms:created>
  <dcterms:modified xsi:type="dcterms:W3CDTF">2025-09-22T09:56:03Z</dcterms:modified>
</cp:coreProperties>
</file>